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4" r:id="rId4"/>
    <p:sldId id="275" r:id="rId5"/>
    <p:sldId id="276" r:id="rId6"/>
    <p:sldId id="279" r:id="rId7"/>
    <p:sldId id="277" r:id="rId8"/>
    <p:sldId id="280" r:id="rId9"/>
    <p:sldId id="278" r:id="rId10"/>
    <p:sldId id="268" r:id="rId11"/>
    <p:sldId id="287" r:id="rId12"/>
    <p:sldId id="285" r:id="rId13"/>
    <p:sldId id="286" r:id="rId14"/>
    <p:sldId id="273" r:id="rId15"/>
    <p:sldId id="288" r:id="rId16"/>
    <p:sldId id="271" r:id="rId17"/>
    <p:sldId id="272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BNAD\Desktop\DOCUMENT\Моя работа\скаченные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08721"/>
            <a:ext cx="7846640" cy="2691730"/>
          </a:xfrm>
        </p:spPr>
        <p:txBody>
          <a:bodyPr>
            <a:noAutofit/>
          </a:bodyPr>
          <a:lstStyle/>
          <a:p>
            <a:r>
              <a:rPr lang="ru-RU" sz="5400" i="1" dirty="0" smtClean="0">
                <a:solidFill>
                  <a:schemeClr val="bg1"/>
                </a:solidFill>
              </a:rPr>
              <a:t>Основы</a:t>
            </a:r>
            <a:br>
              <a:rPr lang="ru-RU" sz="5400" i="1" dirty="0" smtClean="0">
                <a:solidFill>
                  <a:schemeClr val="bg1"/>
                </a:solidFill>
              </a:rPr>
            </a:br>
            <a:r>
              <a:rPr lang="ru-RU" sz="5400" i="1" dirty="0" smtClean="0">
                <a:solidFill>
                  <a:schemeClr val="bg1"/>
                </a:solidFill>
              </a:rPr>
              <a:t>светской</a:t>
            </a:r>
            <a:br>
              <a:rPr lang="ru-RU" sz="5400" i="1" dirty="0" smtClean="0">
                <a:solidFill>
                  <a:schemeClr val="bg1"/>
                </a:solidFill>
              </a:rPr>
            </a:br>
            <a:r>
              <a:rPr lang="ru-RU" sz="5400" i="1" dirty="0" smtClean="0">
                <a:solidFill>
                  <a:schemeClr val="bg1"/>
                </a:solidFill>
              </a:rPr>
              <a:t>этики. </a:t>
            </a:r>
            <a:br>
              <a:rPr lang="ru-RU" sz="5400" i="1" dirty="0" smtClean="0">
                <a:solidFill>
                  <a:schemeClr val="bg1"/>
                </a:solidFill>
              </a:rPr>
            </a:br>
            <a:r>
              <a:rPr lang="ru-RU" sz="4800" i="1" dirty="0" smtClean="0">
                <a:solidFill>
                  <a:schemeClr val="bg1"/>
                </a:solidFill>
              </a:rPr>
              <a:t>Что это за предмет?</a:t>
            </a:r>
            <a:endParaRPr lang="ru-RU" sz="4800" i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0899" y="5445224"/>
            <a:ext cx="4352528" cy="129614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Учитель начальных классов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Неб Надежда Николаевна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9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196752"/>
            <a:ext cx="734481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ОБЩЕЧЕЛОВЕЧЕСКИЕ</a:t>
            </a:r>
          </a:p>
          <a:p>
            <a:pPr algn="ctr"/>
            <a:r>
              <a:rPr lang="ru-RU" sz="6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ЦЕННОСТИ</a:t>
            </a:r>
            <a:endParaRPr lang="ru-RU" sz="6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6548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96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 smtClean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052736"/>
            <a:ext cx="6984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prstClr val="white"/>
                </a:solidFill>
              </a:rPr>
              <a:t>В основе </a:t>
            </a:r>
            <a:r>
              <a:rPr lang="ru-RU" sz="2800" b="1" i="1" dirty="0" err="1">
                <a:solidFill>
                  <a:prstClr val="white"/>
                </a:solidFill>
              </a:rPr>
              <a:t>учебно</a:t>
            </a:r>
            <a:r>
              <a:rPr lang="ru-RU" sz="2800" b="1" i="1" dirty="0">
                <a:solidFill>
                  <a:prstClr val="white"/>
                </a:solidFill>
              </a:rPr>
              <a:t> - воспитательного процесса курса заложены базовые национальные ценности: </a:t>
            </a:r>
            <a:endParaRPr lang="ru-RU" sz="2800" b="1" i="1" dirty="0" smtClean="0">
              <a:solidFill>
                <a:prstClr val="white"/>
              </a:solidFill>
            </a:endParaRPr>
          </a:p>
          <a:p>
            <a:pPr algn="ctr"/>
            <a:r>
              <a:rPr lang="ru-RU" sz="2800" b="1" i="1" dirty="0" smtClean="0">
                <a:solidFill>
                  <a:prstClr val="white"/>
                </a:solidFill>
              </a:rPr>
              <a:t>патриотизм</a:t>
            </a:r>
            <a:r>
              <a:rPr lang="ru-RU" sz="2800" b="1" i="1" dirty="0">
                <a:solidFill>
                  <a:prstClr val="white"/>
                </a:solidFill>
              </a:rPr>
              <a:t>, социальная солидарность, гражданственность, семья, </a:t>
            </a:r>
            <a:endParaRPr lang="ru-RU" sz="2800" b="1" i="1" dirty="0" smtClean="0">
              <a:solidFill>
                <a:prstClr val="white"/>
              </a:solidFill>
            </a:endParaRPr>
          </a:p>
          <a:p>
            <a:pPr algn="ctr"/>
            <a:r>
              <a:rPr lang="ru-RU" sz="2800" b="1" i="1" dirty="0" smtClean="0">
                <a:solidFill>
                  <a:prstClr val="white"/>
                </a:solidFill>
              </a:rPr>
              <a:t>труд </a:t>
            </a:r>
            <a:r>
              <a:rPr lang="ru-RU" sz="2800" b="1" i="1" dirty="0">
                <a:solidFill>
                  <a:prstClr val="white"/>
                </a:solidFill>
              </a:rPr>
              <a:t>и творчество, наука, традиционные российские религии, искусство и литература, </a:t>
            </a:r>
            <a:endParaRPr lang="ru-RU" sz="2800" b="1" i="1" dirty="0" smtClean="0">
              <a:solidFill>
                <a:prstClr val="white"/>
              </a:solidFill>
            </a:endParaRPr>
          </a:p>
          <a:p>
            <a:pPr algn="ctr"/>
            <a:r>
              <a:rPr lang="ru-RU" sz="2800" b="1" i="1" dirty="0" smtClean="0">
                <a:solidFill>
                  <a:prstClr val="white"/>
                </a:solidFill>
              </a:rPr>
              <a:t>природа</a:t>
            </a:r>
            <a:r>
              <a:rPr lang="ru-RU" sz="2800" b="1" i="1" dirty="0">
                <a:solidFill>
                  <a:prstClr val="white"/>
                </a:solidFill>
              </a:rPr>
              <a:t>, человечество. </a:t>
            </a:r>
          </a:p>
        </p:txBody>
      </p:sp>
    </p:spTree>
    <p:extLst>
      <p:ext uri="{BB962C8B-B14F-4D97-AF65-F5344CB8AC3E}">
        <p14:creationId xmlns:p14="http://schemas.microsoft.com/office/powerpoint/2010/main" val="131152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 smtClean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34" y="845069"/>
            <a:ext cx="6777136" cy="52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54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 smtClean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" r="3804" b="3949"/>
          <a:stretch/>
        </p:blipFill>
        <p:spPr bwMode="auto">
          <a:xfrm>
            <a:off x="1403648" y="548680"/>
            <a:ext cx="4501127" cy="559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309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"/>
          <a:stretch/>
        </p:blipFill>
        <p:spPr bwMode="auto">
          <a:xfrm>
            <a:off x="882803" y="848240"/>
            <a:ext cx="366598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138" y="3326807"/>
            <a:ext cx="3664238" cy="278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7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1" y="764705"/>
            <a:ext cx="82944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значит быть патриотом своей Родины?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91"/>
          <a:stretch/>
        </p:blipFill>
        <p:spPr bwMode="auto">
          <a:xfrm>
            <a:off x="755576" y="1869936"/>
            <a:ext cx="6238043" cy="308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94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1" y="764705"/>
            <a:ext cx="82944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значит быть патриотом своей Родины?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10881"/>
            <a:ext cx="4262287" cy="2410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699225"/>
            <a:ext cx="4731639" cy="238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0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4" y="692696"/>
            <a:ext cx="3672408" cy="245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66724"/>
            <a:ext cx="3573016" cy="26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52" y="3573016"/>
            <a:ext cx="3689950" cy="27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6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4762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84936"/>
            <a:ext cx="4762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5973"/>
            <a:ext cx="47625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66" y="405973"/>
            <a:ext cx="8413741" cy="611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74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836712"/>
            <a:ext cx="7416824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Цель </a:t>
            </a:r>
            <a:r>
              <a:rPr lang="ru-RU" sz="3200" b="1" dirty="0" smtClean="0">
                <a:solidFill>
                  <a:schemeClr val="bg1"/>
                </a:solidFill>
              </a:rPr>
              <a:t>курса «Основы религиозных культур и светской этики»— </a:t>
            </a:r>
            <a:r>
              <a:rPr lang="ru-RU" sz="3200" b="1" dirty="0">
                <a:solidFill>
                  <a:schemeClr val="bg1"/>
                </a:solidFill>
              </a:rPr>
              <a:t>формирование у младшего подростка мотиваций к осознанному нравственному поведению, основанному на знании и уважении культурных и религиозных традиций многонационального народа России, а также к диалогу с представителями других культур и мировоззрений.</a:t>
            </a:r>
          </a:p>
          <a:p>
            <a:pPr algn="ctr"/>
            <a:endParaRPr lang="ru-RU" sz="6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252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792097"/>
            <a:ext cx="76328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Курс является обязательным, но  модуль курса, выбирают родители или законные представители ребёнка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endParaRPr lang="ru-RU" sz="24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Курс состоит из 6 </a:t>
            </a:r>
            <a:r>
              <a:rPr lang="ru-RU" sz="2800" b="1" i="1" dirty="0" smtClean="0">
                <a:solidFill>
                  <a:schemeClr val="bg1"/>
                </a:solidFill>
              </a:rPr>
              <a:t>модулей:</a:t>
            </a:r>
          </a:p>
          <a:p>
            <a:pPr algn="ctr"/>
            <a:endParaRPr lang="ru-RU" sz="28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 </a:t>
            </a:r>
            <a:r>
              <a:rPr lang="ru-RU" sz="2800" b="1" i="1" dirty="0">
                <a:solidFill>
                  <a:schemeClr val="bg1"/>
                </a:solidFill>
              </a:rPr>
              <a:t>Основы </a:t>
            </a:r>
            <a:r>
              <a:rPr lang="ru-RU" sz="2800" b="1" i="1" dirty="0" smtClean="0">
                <a:solidFill>
                  <a:schemeClr val="bg1"/>
                </a:solidFill>
              </a:rPr>
              <a:t>православной культуры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Основы исламской культуры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Основы </a:t>
            </a:r>
            <a:r>
              <a:rPr lang="ru-RU" sz="2800" b="1" i="1" dirty="0">
                <a:solidFill>
                  <a:schemeClr val="bg1"/>
                </a:solidFill>
              </a:rPr>
              <a:t>буддийской культуры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 </a:t>
            </a:r>
            <a:r>
              <a:rPr lang="ru-RU" sz="2800" b="1" i="1" dirty="0">
                <a:solidFill>
                  <a:schemeClr val="bg1"/>
                </a:solidFill>
              </a:rPr>
              <a:t>Основы иудейской культуры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 </a:t>
            </a:r>
            <a:r>
              <a:rPr lang="ru-RU" sz="2800" b="1" i="1" dirty="0">
                <a:solidFill>
                  <a:schemeClr val="bg1"/>
                </a:solidFill>
              </a:rPr>
              <a:t>Основы светской этики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Основы </a:t>
            </a:r>
            <a:r>
              <a:rPr lang="ru-RU" sz="2800" b="1" i="1" dirty="0">
                <a:solidFill>
                  <a:schemeClr val="bg1"/>
                </a:solidFill>
              </a:rPr>
              <a:t>мировых религиозных культур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462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408" t="4082" r="17164" b="10542"/>
          <a:stretch/>
        </p:blipFill>
        <p:spPr>
          <a:xfrm>
            <a:off x="2787449" y="404664"/>
            <a:ext cx="3384376" cy="58017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060848"/>
            <a:ext cx="579170" cy="530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467" y="2714003"/>
            <a:ext cx="579170" cy="530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527" y="2277384"/>
            <a:ext cx="579170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5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5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408" t="4082" r="17164" b="10542"/>
          <a:stretch/>
        </p:blipFill>
        <p:spPr>
          <a:xfrm>
            <a:off x="2787449" y="404664"/>
            <a:ext cx="3384376" cy="580178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80138" y="2103000"/>
            <a:ext cx="483701" cy="4320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467" y="3344452"/>
            <a:ext cx="579170" cy="530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091" y="2814054"/>
            <a:ext cx="579170" cy="5303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236" y="2803563"/>
            <a:ext cx="579170" cy="530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415" y="2242913"/>
            <a:ext cx="579170" cy="530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97" y="1812635"/>
            <a:ext cx="579170" cy="5303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3070">
            <a:off x="4096755" y="2328340"/>
            <a:ext cx="579170" cy="530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322" y="3287120"/>
            <a:ext cx="579170" cy="5303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932" y="3794903"/>
            <a:ext cx="579170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2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5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408" t="4082" r="17164" b="10542"/>
          <a:stretch/>
        </p:blipFill>
        <p:spPr>
          <a:xfrm>
            <a:off x="2787449" y="404664"/>
            <a:ext cx="3384376" cy="580178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80138" y="2103000"/>
            <a:ext cx="483701" cy="4320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467" y="3344452"/>
            <a:ext cx="579170" cy="530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091" y="2814054"/>
            <a:ext cx="579170" cy="5303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236" y="2803563"/>
            <a:ext cx="579170" cy="530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415" y="2242913"/>
            <a:ext cx="579170" cy="530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97" y="1812635"/>
            <a:ext cx="579170" cy="5303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3070">
            <a:off x="4096755" y="2328340"/>
            <a:ext cx="579170" cy="530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322" y="3287120"/>
            <a:ext cx="579170" cy="5303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932" y="3794903"/>
            <a:ext cx="579170" cy="5303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0002" y="2525186"/>
            <a:ext cx="390178" cy="414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907" y="1926424"/>
            <a:ext cx="390178" cy="4145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678" y="2512363"/>
            <a:ext cx="39017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04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5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408" t="4082" r="17164" b="10542"/>
          <a:stretch/>
        </p:blipFill>
        <p:spPr>
          <a:xfrm>
            <a:off x="2787449" y="404664"/>
            <a:ext cx="3384376" cy="580178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80138" y="2103000"/>
            <a:ext cx="483701" cy="4320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070" y="3407210"/>
            <a:ext cx="579170" cy="530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124" y="2911166"/>
            <a:ext cx="579170" cy="5303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201" y="2831235"/>
            <a:ext cx="579170" cy="530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415" y="2242913"/>
            <a:ext cx="579170" cy="530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97" y="1812635"/>
            <a:ext cx="579170" cy="5303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3070">
            <a:off x="4096755" y="2328340"/>
            <a:ext cx="579170" cy="530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863" y="3384150"/>
            <a:ext cx="579170" cy="5303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093" y="3794405"/>
            <a:ext cx="579170" cy="530398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665764" y="2524015"/>
            <a:ext cx="276306" cy="30226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237" y="3193925"/>
            <a:ext cx="390178" cy="4145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035" y="3195830"/>
            <a:ext cx="390178" cy="4145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233" y="2734435"/>
            <a:ext cx="390178" cy="4145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326" y="2149016"/>
            <a:ext cx="390178" cy="4145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063" y="2548516"/>
            <a:ext cx="390178" cy="4145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200" y="1934690"/>
            <a:ext cx="390178" cy="4145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859" y="1884568"/>
            <a:ext cx="390178" cy="4145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0556" y="2593898"/>
            <a:ext cx="39017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9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5" y="0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408" t="4082" r="17164" b="10542"/>
          <a:stretch/>
        </p:blipFill>
        <p:spPr>
          <a:xfrm>
            <a:off x="2787449" y="404664"/>
            <a:ext cx="3384376" cy="580178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80138" y="2103000"/>
            <a:ext cx="483701" cy="4320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070" y="3407210"/>
            <a:ext cx="579170" cy="530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124" y="2911166"/>
            <a:ext cx="579170" cy="5303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201" y="2831235"/>
            <a:ext cx="579170" cy="530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415" y="2242913"/>
            <a:ext cx="579170" cy="530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97" y="1812635"/>
            <a:ext cx="579170" cy="5303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3070">
            <a:off x="4096755" y="2328340"/>
            <a:ext cx="579170" cy="530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863" y="3384150"/>
            <a:ext cx="579170" cy="5303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093" y="3794405"/>
            <a:ext cx="579170" cy="530398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665764" y="2524015"/>
            <a:ext cx="276306" cy="30226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237" y="3193925"/>
            <a:ext cx="390178" cy="4145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035" y="3195830"/>
            <a:ext cx="390178" cy="4145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233" y="2734435"/>
            <a:ext cx="390178" cy="4145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326" y="2149016"/>
            <a:ext cx="390178" cy="4145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063" y="2548516"/>
            <a:ext cx="390178" cy="4145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200" y="1934690"/>
            <a:ext cx="390178" cy="4145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859" y="1884568"/>
            <a:ext cx="390178" cy="4145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0556" y="2593898"/>
            <a:ext cx="390178" cy="4145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7774" y="2183056"/>
            <a:ext cx="170703" cy="1707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002" y="2743404"/>
            <a:ext cx="170703" cy="1707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3226" y="2351102"/>
            <a:ext cx="170703" cy="1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0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BNAD\Desktop\DOCUMENT\Моя работа\скаченные\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31" y="-45338"/>
            <a:ext cx="9195865" cy="68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7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408" t="4082" r="17164" b="10542"/>
          <a:stretch/>
        </p:blipFill>
        <p:spPr>
          <a:xfrm>
            <a:off x="2787449" y="404664"/>
            <a:ext cx="3384376" cy="580178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680138" y="2103000"/>
            <a:ext cx="483701" cy="4320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070" y="3407210"/>
            <a:ext cx="579170" cy="530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124" y="2911166"/>
            <a:ext cx="579170" cy="5303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201" y="2831235"/>
            <a:ext cx="579170" cy="530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415" y="2242913"/>
            <a:ext cx="579170" cy="530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97" y="1812635"/>
            <a:ext cx="579170" cy="5303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3070">
            <a:off x="4096755" y="2328340"/>
            <a:ext cx="579170" cy="530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863" y="3384150"/>
            <a:ext cx="579170" cy="5303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093" y="3794405"/>
            <a:ext cx="579170" cy="530398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665764" y="2524015"/>
            <a:ext cx="276306" cy="30226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237" y="3193925"/>
            <a:ext cx="390178" cy="4145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035" y="3195830"/>
            <a:ext cx="390178" cy="4145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233" y="2734435"/>
            <a:ext cx="390178" cy="4145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326" y="2149016"/>
            <a:ext cx="390178" cy="4145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063" y="2548516"/>
            <a:ext cx="390178" cy="4145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200" y="1934690"/>
            <a:ext cx="390178" cy="4145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859" y="1884568"/>
            <a:ext cx="390178" cy="4145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0556" y="2593898"/>
            <a:ext cx="390178" cy="414564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3759617" y="2008509"/>
            <a:ext cx="144016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249" y="2814590"/>
            <a:ext cx="170703" cy="17070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8292" y="2172063"/>
            <a:ext cx="170703" cy="17070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5362" y="1846639"/>
            <a:ext cx="170703" cy="1707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8182" y="3411233"/>
            <a:ext cx="170703" cy="17070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2607" y="1953751"/>
            <a:ext cx="170703" cy="17070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093" y="1871150"/>
            <a:ext cx="170703" cy="17070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042" y="2120661"/>
            <a:ext cx="170703" cy="170703"/>
          </a:xfrm>
          <a:prstGeom prst="rect">
            <a:avLst/>
          </a:prstGeom>
        </p:spPr>
      </p:pic>
      <p:pic>
        <p:nvPicPr>
          <p:cNvPr id="2048" name="Рисунок 20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200" y="2779953"/>
            <a:ext cx="170703" cy="170703"/>
          </a:xfrm>
          <a:prstGeom prst="rect">
            <a:avLst/>
          </a:prstGeom>
        </p:spPr>
      </p:pic>
      <p:pic>
        <p:nvPicPr>
          <p:cNvPr id="2049" name="Рисунок 20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6593" y="3068860"/>
            <a:ext cx="170703" cy="170703"/>
          </a:xfrm>
          <a:prstGeom prst="rect">
            <a:avLst/>
          </a:prstGeom>
        </p:spPr>
      </p:pic>
      <p:pic>
        <p:nvPicPr>
          <p:cNvPr id="2051" name="Рисунок 20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5019" y="3043561"/>
            <a:ext cx="170703" cy="170703"/>
          </a:xfrm>
          <a:prstGeom prst="rect">
            <a:avLst/>
          </a:prstGeom>
        </p:spPr>
      </p:pic>
      <p:pic>
        <p:nvPicPr>
          <p:cNvPr id="2052" name="Рисунок 20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191" y="3277691"/>
            <a:ext cx="170703" cy="170703"/>
          </a:xfrm>
          <a:prstGeom prst="rect">
            <a:avLst/>
          </a:prstGeom>
        </p:spPr>
      </p:pic>
      <p:pic>
        <p:nvPicPr>
          <p:cNvPr id="2053" name="Рисунок 20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7053" y="3458433"/>
            <a:ext cx="170703" cy="170703"/>
          </a:xfrm>
          <a:prstGeom prst="rect">
            <a:avLst/>
          </a:prstGeom>
        </p:spPr>
      </p:pic>
      <p:pic>
        <p:nvPicPr>
          <p:cNvPr id="2054" name="Рисунок 20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734" y="3398515"/>
            <a:ext cx="170703" cy="170703"/>
          </a:xfrm>
          <a:prstGeom prst="rect">
            <a:avLst/>
          </a:prstGeom>
        </p:spPr>
      </p:pic>
      <p:pic>
        <p:nvPicPr>
          <p:cNvPr id="2055" name="Рисунок 20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903" y="2159751"/>
            <a:ext cx="170703" cy="170703"/>
          </a:xfrm>
          <a:prstGeom prst="rect">
            <a:avLst/>
          </a:prstGeom>
        </p:spPr>
      </p:pic>
      <p:pic>
        <p:nvPicPr>
          <p:cNvPr id="2056" name="Рисунок 20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6088" y="2175440"/>
            <a:ext cx="170703" cy="170703"/>
          </a:xfrm>
          <a:prstGeom prst="rect">
            <a:avLst/>
          </a:prstGeom>
        </p:spPr>
      </p:pic>
      <p:pic>
        <p:nvPicPr>
          <p:cNvPr id="2057" name="Рисунок 20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6392" y="2233060"/>
            <a:ext cx="170703" cy="170703"/>
          </a:xfrm>
          <a:prstGeom prst="rect">
            <a:avLst/>
          </a:prstGeom>
        </p:spPr>
      </p:pic>
      <p:pic>
        <p:nvPicPr>
          <p:cNvPr id="2058" name="Рисунок 20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411" y="2287752"/>
            <a:ext cx="170703" cy="170703"/>
          </a:xfrm>
          <a:prstGeom prst="rect">
            <a:avLst/>
          </a:prstGeom>
        </p:spPr>
      </p:pic>
      <p:pic>
        <p:nvPicPr>
          <p:cNvPr id="2059" name="Рисунок 20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3282" y="2442938"/>
            <a:ext cx="170703" cy="170703"/>
          </a:xfrm>
          <a:prstGeom prst="rect">
            <a:avLst/>
          </a:prstGeom>
        </p:spPr>
      </p:pic>
      <p:pic>
        <p:nvPicPr>
          <p:cNvPr id="2060" name="Рисунок 20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689" y="2432212"/>
            <a:ext cx="170703" cy="170703"/>
          </a:xfrm>
          <a:prstGeom prst="rect">
            <a:avLst/>
          </a:prstGeom>
        </p:spPr>
      </p:pic>
      <p:pic>
        <p:nvPicPr>
          <p:cNvPr id="2061" name="Рисунок 20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8733" y="2256648"/>
            <a:ext cx="170703" cy="170703"/>
          </a:xfrm>
          <a:prstGeom prst="rect">
            <a:avLst/>
          </a:prstGeom>
        </p:spPr>
      </p:pic>
      <p:pic>
        <p:nvPicPr>
          <p:cNvPr id="2062" name="Рисунок 20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3157" y="2490788"/>
            <a:ext cx="170703" cy="170703"/>
          </a:xfrm>
          <a:prstGeom prst="rect">
            <a:avLst/>
          </a:prstGeom>
        </p:spPr>
      </p:pic>
      <p:pic>
        <p:nvPicPr>
          <p:cNvPr id="2063" name="Рисунок 20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3915" y="2684534"/>
            <a:ext cx="170703" cy="170703"/>
          </a:xfrm>
          <a:prstGeom prst="rect">
            <a:avLst/>
          </a:prstGeom>
        </p:spPr>
      </p:pic>
      <p:pic>
        <p:nvPicPr>
          <p:cNvPr id="2064" name="Рисунок 20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908" y="2822676"/>
            <a:ext cx="170703" cy="170703"/>
          </a:xfrm>
          <a:prstGeom prst="rect">
            <a:avLst/>
          </a:prstGeom>
        </p:spPr>
      </p:pic>
      <p:pic>
        <p:nvPicPr>
          <p:cNvPr id="2065" name="Рисунок 20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4318" y="2703125"/>
            <a:ext cx="170703" cy="170703"/>
          </a:xfrm>
          <a:prstGeom prst="rect">
            <a:avLst/>
          </a:prstGeom>
        </p:spPr>
      </p:pic>
      <p:pic>
        <p:nvPicPr>
          <p:cNvPr id="2066" name="Рисунок 20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789" y="3621504"/>
            <a:ext cx="170703" cy="170703"/>
          </a:xfrm>
          <a:prstGeom prst="rect">
            <a:avLst/>
          </a:prstGeom>
        </p:spPr>
      </p:pic>
      <p:pic>
        <p:nvPicPr>
          <p:cNvPr id="2067" name="Рисунок 20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311" y="3646633"/>
            <a:ext cx="170703" cy="170703"/>
          </a:xfrm>
          <a:prstGeom prst="rect">
            <a:avLst/>
          </a:prstGeom>
        </p:spPr>
      </p:pic>
      <p:pic>
        <p:nvPicPr>
          <p:cNvPr id="2068" name="Рисунок 20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2924" y="3148999"/>
            <a:ext cx="170703" cy="170703"/>
          </a:xfrm>
          <a:prstGeom prst="rect">
            <a:avLst/>
          </a:prstGeom>
        </p:spPr>
      </p:pic>
      <p:pic>
        <p:nvPicPr>
          <p:cNvPr id="2069" name="Рисунок 20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8269" y="3217225"/>
            <a:ext cx="170703" cy="17070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343275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495675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3648075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95" y="3556062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17" y="3302203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92" y="2814590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07" y="2359268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63" y="2233299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2555357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434" y="2427351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94" y="2538345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296" y="3731522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60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150</Words>
  <Application>Microsoft Office PowerPoint</Application>
  <PresentationFormat>Экран (4:3)</PresentationFormat>
  <Paragraphs>22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Основы светской этики.  Что это за предмет?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мастерскую!</dc:title>
  <dc:creator>NEBNAD</dc:creator>
  <cp:lastModifiedBy>user</cp:lastModifiedBy>
  <cp:revision>41</cp:revision>
  <dcterms:created xsi:type="dcterms:W3CDTF">2015-12-21T15:08:59Z</dcterms:created>
  <dcterms:modified xsi:type="dcterms:W3CDTF">2022-05-16T06:58:08Z</dcterms:modified>
</cp:coreProperties>
</file>