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20104100" cy="11309350"/>
  <p:notesSz cx="20104100" cy="11309350"/>
  <p:embeddedFontLst>
    <p:embeddedFont>
      <p:font typeface="Cambria" panose="02040503050406030204" pitchFamily="18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6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/>
          <a:stretch/>
        </p:blipFill>
        <p:spPr bwMode="auto"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/>
          <a:stretch/>
        </p:blipFill>
        <p:spPr bwMode="auto"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/>
          <a:stretch/>
        </p:blipFill>
        <p:spPr bwMode="auto"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/>
          <a:stretch/>
        </p:blipFill>
        <p:spPr bwMode="auto"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/>
          <a:stretch/>
        </p:blipFill>
        <p:spPr bwMode="auto"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/>
          <a:stretch/>
        </p:blipFill>
        <p:spPr bwMode="auto"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045450" y="955971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/>
        </p:blipFill>
        <p:spPr bwMode="auto">
          <a:xfrm>
            <a:off x="10081777" y="10017160"/>
            <a:ext cx="9890984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 bwMode="auto">
          <a:xfrm>
            <a:off x="1283564" y="958112"/>
            <a:ext cx="1785277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213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4400" b="1" spc="-5" dirty="0" smtClean="0">
                <a:latin typeface="Cambria" panose="02040503050406030204" pitchFamily="18" charset="0"/>
                <a:ea typeface="Cambria" panose="02040503050406030204" pitchFamily="18" charset="0"/>
              </a:rPr>
              <a:t>Всегда поможет! </a:t>
            </a:r>
            <a:endParaRPr sz="4400" b="1" spc="-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15690850" y="0"/>
            <a:ext cx="5315322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2000" i="1" spc="15" dirty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Machina-Medium"/>
              </a:rPr>
              <a:t>«Учитель. Педагог. Наставник»</a:t>
            </a:r>
            <a:endParaRPr sz="2000" i="1" dirty="0">
              <a:latin typeface="Cambria" panose="02040503050406030204" pitchFamily="18" charset="0"/>
              <a:ea typeface="Cambria" panose="02040503050406030204" pitchFamily="18" charset="0"/>
              <a:cs typeface="NeueMachina-Medium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7126706" y="2019528"/>
            <a:ext cx="11963400" cy="70257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90"/>
              </a:spcBef>
              <a:defRPr/>
            </a:pPr>
            <a:r>
              <a:rPr lang="ru-RU" sz="2800" spc="-3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     Когда я получала образование и была далека от школьной жизни, мне казалось все таким простым, легким. Не возникало трудностей на практике. А когда я пришла работать в школу, все оказалось другим…. Но помощь наставника помогает многие затруднения  преодолеть с легкостью. </a:t>
            </a:r>
          </a:p>
          <a:p>
            <a:pPr marL="12700" marR="5080" algn="just">
              <a:lnSpc>
                <a:spcPct val="101299"/>
              </a:lnSpc>
              <a:spcBef>
                <a:spcPts val="90"/>
              </a:spcBef>
              <a:defRPr/>
            </a:pPr>
            <a:r>
              <a:rPr lang="ru-RU" sz="2800" spc="-3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     Мой наставник – Шемякина Елена Лаврентьевна. </a:t>
            </a:r>
            <a:r>
              <a:rPr lang="ru-RU" sz="2800" spc="-3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Елена Лаврентьевна – добрый и отзывчивый человек. В любой сложной ситуации найдет время объяснить что-то или просто выслушать. </a:t>
            </a:r>
          </a:p>
          <a:p>
            <a:pPr marL="12700" marR="5080" algn="just">
              <a:lnSpc>
                <a:spcPct val="101299"/>
              </a:lnSpc>
              <a:spcBef>
                <a:spcPts val="90"/>
              </a:spcBef>
              <a:defRPr/>
            </a:pPr>
            <a:r>
              <a:rPr lang="ru-RU" sz="2800" spc="-30" dirty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 </a:t>
            </a:r>
            <a:r>
              <a:rPr lang="ru-RU" sz="2800" spc="-3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    Для меня Елена Лаврентьевна является примером Учителя с большой буквы. </a:t>
            </a:r>
            <a:r>
              <a:rPr lang="ru-RU" sz="2800" spc="-30" dirty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 </a:t>
            </a:r>
            <a:r>
              <a:rPr lang="ru-RU" sz="2800" spc="-3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Её уроки красочные, интересные, разнообразные. Елена Лаврентьевна не стоит на месте, изучает новые технологии и внедряет их в свою деятельность, делится своим огромным опытом. </a:t>
            </a:r>
          </a:p>
          <a:p>
            <a:pPr marL="12700" marR="5080" algn="just">
              <a:lnSpc>
                <a:spcPct val="101299"/>
              </a:lnSpc>
              <a:spcBef>
                <a:spcPts val="90"/>
              </a:spcBef>
              <a:defRPr/>
            </a:pPr>
            <a:r>
              <a:rPr lang="ru-RU" sz="2800" spc="-30" dirty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 </a:t>
            </a:r>
            <a:r>
              <a:rPr lang="ru-RU" sz="2800" spc="-3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    Елена Лаврентьевна полна энергии и идей, заряжает меня на активную деятельность, подталкивает на новые достижения. </a:t>
            </a:r>
          </a:p>
          <a:p>
            <a:pPr marL="12700" marR="5080" algn="just">
              <a:lnSpc>
                <a:spcPct val="101299"/>
              </a:lnSpc>
              <a:spcBef>
                <a:spcPts val="90"/>
              </a:spcBef>
              <a:defRPr/>
            </a:pPr>
            <a:r>
              <a:rPr lang="ru-RU" sz="2800" spc="-30" dirty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 </a:t>
            </a:r>
            <a:r>
              <a:rPr lang="ru-RU" sz="2800" spc="-3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    Мне очень повезло встретить такого наставника на своем профессиональном пути!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/>
          <a:stretch/>
        </p:blipFill>
        <p:spPr bwMode="auto">
          <a:xfrm>
            <a:off x="112686" y="138778"/>
            <a:ext cx="2166964" cy="1172497"/>
          </a:xfrm>
          <a:prstGeom prst="rect">
            <a:avLst/>
          </a:prstGeom>
        </p:spPr>
      </p:pic>
      <p:sp>
        <p:nvSpPr>
          <p:cNvPr id="10" name="object 5"/>
          <p:cNvSpPr txBox="1"/>
          <p:nvPr/>
        </p:nvSpPr>
        <p:spPr bwMode="auto">
          <a:xfrm>
            <a:off x="10526361" y="8905062"/>
            <a:ext cx="8563745" cy="966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spcBef>
                <a:spcPts val="135"/>
              </a:spcBef>
              <a:defRPr/>
            </a:pPr>
            <a:r>
              <a:rPr lang="ru-RU" sz="2000" spc="-3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Санникова Александра Николаевна </a:t>
            </a:r>
          </a:p>
          <a:p>
            <a:pPr marL="12700" algn="r">
              <a:spcBef>
                <a:spcPts val="135"/>
              </a:spcBef>
              <a:defRPr/>
            </a:pPr>
            <a:r>
              <a:rPr lang="ru-RU" sz="2000" spc="-3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Учитель начальных классов </a:t>
            </a:r>
          </a:p>
          <a:p>
            <a:pPr marL="12700" algn="r">
              <a:spcBef>
                <a:spcPts val="135"/>
              </a:spcBef>
              <a:defRPr/>
            </a:pPr>
            <a:r>
              <a:rPr lang="ru-RU" sz="2000" spc="-3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МБОУ СОШ №1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 bwMode="auto">
          <a:xfrm>
            <a:off x="1005205" y="2601149"/>
            <a:ext cx="5389245" cy="6093976"/>
          </a:xfrm>
        </p:spPr>
        <p:txBody>
          <a:bodyPr/>
          <a:lstStyle/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  <a:endParaRPr dirty="0"/>
          </a:p>
          <a:p>
            <a:pPr>
              <a:defRPr/>
            </a:pPr>
            <a:r>
              <a:rPr lang="ru-RU" dirty="0"/>
              <a:t>Фото учителя/наставника (размер 17 см х 15 см)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389</Words>
  <Application>Microsoft Office PowerPoint</Application>
  <DocSecurity>0</DocSecurity>
  <PresentationFormat>Произвольный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Neue Machina</vt:lpstr>
      <vt:lpstr>Cambria</vt:lpstr>
      <vt:lpstr>Arial</vt:lpstr>
      <vt:lpstr>Druk Cyr</vt:lpstr>
      <vt:lpstr>NeueMachina-Medium</vt:lpstr>
      <vt:lpstr>Calibri</vt:lpstr>
      <vt:lpstr>Office Theme</vt:lpstr>
      <vt:lpstr>Всегда поможет!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USER</dc:creator>
  <cp:keywords/>
  <dc:description/>
  <cp:lastModifiedBy>Михаил</cp:lastModifiedBy>
  <cp:revision>23</cp:revision>
  <dcterms:created xsi:type="dcterms:W3CDTF">2023-01-13T17:17:54Z</dcterms:created>
  <dcterms:modified xsi:type="dcterms:W3CDTF">2023-03-17T11:14:23Z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