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20104100" cy="11309350"/>
  <p:notesSz cx="20104100" cy="1130935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mbria" panose="02040503050406030204" pitchFamily="18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/>
          <a:stretch/>
        </p:blipFill>
        <p:spPr bwMode="auto"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/>
          <a:stretch/>
        </p:blipFill>
        <p:spPr bwMode="auto"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/>
          <a:stretch/>
        </p:blipFill>
        <p:spPr bwMode="auto"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/>
          <a:stretch/>
        </p:blipFill>
        <p:spPr bwMode="auto"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/>
          <a:stretch/>
        </p:blipFill>
        <p:spPr bwMode="auto"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/>
          <a:stretch/>
        </p:blipFill>
        <p:spPr bwMode="auto"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6045450" y="955971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/>
        </p:blipFill>
        <p:spPr bwMode="auto">
          <a:xfrm>
            <a:off x="10081777" y="10017160"/>
            <a:ext cx="9890984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 bwMode="auto">
          <a:xfrm>
            <a:off x="1283564" y="958112"/>
            <a:ext cx="1785277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213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4400" b="1" spc="-5" dirty="0">
                <a:latin typeface="Cambria" panose="02040503050406030204" pitchFamily="18" charset="0"/>
                <a:ea typeface="Cambria" panose="02040503050406030204" pitchFamily="18" charset="0"/>
              </a:rPr>
              <a:t>Человек, который много значит…</a:t>
            </a:r>
            <a:endParaRPr sz="4400" b="1" spc="-5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>
            <a:off x="15690850" y="0"/>
            <a:ext cx="5315322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2000" i="1" spc="15" dirty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Machina-Medium"/>
              </a:rPr>
              <a:t>«Учитель. Педагог. Наставник»</a:t>
            </a:r>
            <a:endParaRPr sz="2000" i="1" dirty="0">
              <a:latin typeface="Cambria" panose="02040503050406030204" pitchFamily="18" charset="0"/>
              <a:ea typeface="Cambria" panose="02040503050406030204" pitchFamily="18" charset="0"/>
              <a:cs typeface="NeueMachina-Medium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7156450" y="2558331"/>
            <a:ext cx="11963400" cy="69473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299"/>
              </a:lnSpc>
              <a:spcBef>
                <a:spcPts val="90"/>
              </a:spcBef>
              <a:defRPr/>
            </a:pP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Наставник для молодого специалиста имеет огромное значение. Наставник – это человек, который рядом, который поможет и поддержит, задаст ориентиры и подтолкнет на новые достижения. Мой наставник – </a:t>
            </a:r>
            <a:r>
              <a:rPr lang="ru-RU" sz="2800" dirty="0" err="1"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Хоймова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 Татьяна Васильевна – именно таким наставником и является. Татьяна Васильевна – невероятно глубокой души человек, настоящий профессионал своего дела, человек, который не стоит на месте и всегда движется вперед. Она мудрая, женственная, очаровывающая всех вокруг. В своей работе она использует интересные и современные технологии обучения и я  перенимаю её огромный методический опыт. Помимо этого, она научила быть гибкой, управлять временем, быстро принимать решения и нести за них ответственность. Мы </a:t>
            </a:r>
            <a:r>
              <a:rPr lang="ru-RU" sz="2800"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всегда совместно анализируем 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самые разные ситуации, мои профессиональные трудности и благодаря этому я чувствую себя более уверенной в своей профессиональной деятельности. Мне очень повезло, ведь именно благодаря помощи и поддержке моего наставника я смогла добиться своих профессиональных успехов.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/>
          <a:stretch/>
        </p:blipFill>
        <p:spPr bwMode="auto">
          <a:xfrm>
            <a:off x="112686" y="138778"/>
            <a:ext cx="2166964" cy="1172497"/>
          </a:xfrm>
          <a:prstGeom prst="rect">
            <a:avLst/>
          </a:prstGeom>
        </p:spPr>
      </p:pic>
      <p:sp>
        <p:nvSpPr>
          <p:cNvPr id="10" name="object 5"/>
          <p:cNvSpPr txBox="1"/>
          <p:nvPr/>
        </p:nvSpPr>
        <p:spPr bwMode="auto">
          <a:xfrm>
            <a:off x="10556106" y="9054257"/>
            <a:ext cx="8563745" cy="966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r">
              <a:spcBef>
                <a:spcPts val="135"/>
              </a:spcBef>
              <a:defRPr/>
            </a:pPr>
            <a:r>
              <a:rPr lang="ru-RU" sz="2000" spc="-40" dirty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Machina-Medium"/>
              </a:rPr>
              <a:t>Десяткова Анна Ильинична, </a:t>
            </a:r>
          </a:p>
          <a:p>
            <a:pPr marL="12700" algn="r">
              <a:spcBef>
                <a:spcPts val="135"/>
              </a:spcBef>
              <a:defRPr/>
            </a:pPr>
            <a:r>
              <a:rPr lang="ru-RU" sz="2000" spc="-40" dirty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Machina-Medium"/>
              </a:rPr>
              <a:t>учитель начальных классов </a:t>
            </a:r>
          </a:p>
          <a:p>
            <a:pPr marL="12700" algn="r">
              <a:spcBef>
                <a:spcPts val="135"/>
              </a:spcBef>
              <a:defRPr/>
            </a:pPr>
            <a:r>
              <a:rPr lang="ru-RU" sz="2000" spc="-40" dirty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Machina-Medium"/>
              </a:rPr>
              <a:t>МБОУ СОШ №1</a:t>
            </a:r>
            <a:r>
              <a:rPr lang="ru-RU" sz="2000" spc="-30" dirty="0">
                <a:solidFill>
                  <a:srgbClr val="524641"/>
                </a:solidFill>
                <a:latin typeface="Cambria" panose="02040503050406030204" pitchFamily="18" charset="0"/>
                <a:ea typeface="Cambria" panose="02040503050406030204" pitchFamily="18" charset="0"/>
                <a:cs typeface="Neue Machina"/>
              </a:rPr>
              <a:t>)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NeueMachina-Medium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A99C42A-A002-45C3-A648-212E4C789D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915" y="2558331"/>
            <a:ext cx="5476703" cy="734914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182</Words>
  <Application>Microsoft Office PowerPoint</Application>
  <DocSecurity>0</DocSecurity>
  <PresentationFormat>Произвольный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Druk Cyr</vt:lpstr>
      <vt:lpstr>Cambria</vt:lpstr>
      <vt:lpstr>Calibri</vt:lpstr>
      <vt:lpstr>Office Theme</vt:lpstr>
      <vt:lpstr>Человек, который много значит…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subject/>
  <dc:creator>USER</dc:creator>
  <cp:keywords/>
  <dc:description/>
  <cp:lastModifiedBy>Анюта Десяткова</cp:lastModifiedBy>
  <cp:revision>26</cp:revision>
  <dcterms:created xsi:type="dcterms:W3CDTF">2023-01-13T17:17:54Z</dcterms:created>
  <dcterms:modified xsi:type="dcterms:W3CDTF">2023-03-17T10:34:17Z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