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20104100" cy="11309350"/>
  <p:notesSz cx="20104100" cy="11309350"/>
  <p:embeddedFontLst>
    <p:embeddedFont>
      <p:font typeface="Cambria" panose="02040503050406030204" pitchFamily="18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/>
          <a:stretch/>
        </p:blipFill>
        <p:spPr bwMode="auto"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/>
          <a:stretch/>
        </p:blipFill>
        <p:spPr bwMode="auto"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/>
          <a:stretch/>
        </p:blipFill>
        <p:spPr bwMode="auto"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/>
          <a:stretch/>
        </p:blipFill>
        <p:spPr bwMode="auto"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/>
          <a:stretch/>
        </p:blipFill>
        <p:spPr bwMode="auto"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/>
          <a:stretch/>
        </p:blipFill>
        <p:spPr bwMode="auto"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045450" y="955971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/>
          <a:stretch/>
        </p:blipFill>
        <p:spPr bwMode="auto">
          <a:xfrm>
            <a:off x="10081777" y="10017160"/>
            <a:ext cx="9890984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 bwMode="auto">
          <a:xfrm>
            <a:off x="1283564" y="958112"/>
            <a:ext cx="1785277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6213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4400" b="1" spc="-5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УЧИТЕЛЬ – НАСТАВНИК - ДРУГ</a:t>
            </a:r>
            <a:endParaRPr sz="4400" b="1" spc="-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>
            <a:off x="15690850" y="0"/>
            <a:ext cx="5315322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2000" i="1" spc="15" dirty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Machina-Medium"/>
              </a:rPr>
              <a:t>«Учитель. Педагог. Наставник»</a:t>
            </a:r>
            <a:endParaRPr sz="2000" i="1" dirty="0">
              <a:latin typeface="Cambria" panose="02040503050406030204" pitchFamily="18" charset="0"/>
              <a:ea typeface="Cambria" panose="02040503050406030204" pitchFamily="18" charset="0"/>
              <a:cs typeface="NeueMachina-Medium"/>
            </a:endParaRPr>
          </a:p>
        </p:txBody>
      </p:sp>
      <p:sp>
        <p:nvSpPr>
          <p:cNvPr id="6" name="object 6"/>
          <p:cNvSpPr txBox="1"/>
          <p:nvPr/>
        </p:nvSpPr>
        <p:spPr bwMode="auto">
          <a:xfrm>
            <a:off x="6883698" y="1960427"/>
            <a:ext cx="12854059" cy="7121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101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Начало моей трудовой деятельности оказалось совсем не таким как я его себе представляла, затруднения вызывали многие непонятные для меня вещи в </a:t>
            </a:r>
            <a:r>
              <a:rPr lang="ru-RU" sz="2800" dirty="0" smtClean="0">
                <a:solidFill>
                  <a:srgbClr val="0101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педагогической карьере.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rgbClr val="0101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 </a:t>
            </a:r>
            <a:r>
              <a:rPr lang="ru-RU" sz="2800" dirty="0">
                <a:solidFill>
                  <a:srgbClr val="0101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мне очень повезло с коллегой учителем начальных классов -  Кустовой Еленой Ефимовной, ставшей моим наставником. Она всегда поддержит, выслушает и даст совет. Елена Ефимовна стала для меня не только наставником, но, и другом. За ее плечами огромный опыт работы в школе. </a:t>
            </a:r>
            <a:r>
              <a:rPr lang="ru-RU" sz="2800" dirty="0" smtClean="0">
                <a:solidFill>
                  <a:srgbClr val="0101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Вызывает удивление то</a:t>
            </a:r>
            <a:r>
              <a:rPr lang="ru-RU" sz="2800" dirty="0">
                <a:solidFill>
                  <a:srgbClr val="0101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как она подает материал - прозрачно и доступно. К каждому ученику она относится уважительно и вкладывает в них не только знания, но и всю свою </a:t>
            </a:r>
            <a:r>
              <a:rPr lang="ru-RU" sz="2800" dirty="0" smtClean="0">
                <a:solidFill>
                  <a:srgbClr val="0101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душу! Мне </a:t>
            </a:r>
            <a:r>
              <a:rPr lang="ru-RU" sz="2800" dirty="0">
                <a:solidFill>
                  <a:srgbClr val="0101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очень повезло, что в начале </a:t>
            </a:r>
            <a:r>
              <a:rPr lang="ru-RU" sz="2800" dirty="0" smtClean="0">
                <a:solidFill>
                  <a:srgbClr val="0101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своего нелегкого педагогического пути, </a:t>
            </a:r>
            <a:r>
              <a:rPr lang="ru-RU" sz="2800" dirty="0">
                <a:solidFill>
                  <a:srgbClr val="0101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 встретила сильного наставника, который протянул руку помощи. </a:t>
            </a:r>
            <a:endParaRPr lang="ru-RU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4"/>
          <a:stretch/>
        </p:blipFill>
        <p:spPr bwMode="auto">
          <a:xfrm>
            <a:off x="112686" y="138778"/>
            <a:ext cx="2166964" cy="1172497"/>
          </a:xfrm>
          <a:prstGeom prst="rect">
            <a:avLst/>
          </a:prstGeom>
        </p:spPr>
      </p:pic>
      <p:sp>
        <p:nvSpPr>
          <p:cNvPr id="10" name="object 5"/>
          <p:cNvSpPr txBox="1"/>
          <p:nvPr/>
        </p:nvSpPr>
        <p:spPr bwMode="auto">
          <a:xfrm>
            <a:off x="10745396" y="9050870"/>
            <a:ext cx="8563745" cy="966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spcBef>
                <a:spcPts val="135"/>
              </a:spcBef>
              <a:defRPr/>
            </a:pPr>
            <a:r>
              <a:rPr lang="ru-RU" sz="2000" spc="-40" dirty="0" smtClean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Machina-Medium"/>
              </a:rPr>
              <a:t>Секлецова Анастасия Павловна</a:t>
            </a:r>
          </a:p>
          <a:p>
            <a:pPr marL="12700" algn="r">
              <a:spcBef>
                <a:spcPts val="135"/>
              </a:spcBef>
              <a:defRPr/>
            </a:pPr>
            <a:r>
              <a:rPr lang="ru-RU" sz="2000" spc="-40" dirty="0" smtClean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Machina-Medium"/>
              </a:rPr>
              <a:t> учитель начальных классов </a:t>
            </a:r>
          </a:p>
          <a:p>
            <a:pPr marL="12700" algn="r">
              <a:spcBef>
                <a:spcPts val="135"/>
              </a:spcBef>
              <a:defRPr/>
            </a:pPr>
            <a:r>
              <a:rPr lang="ru-RU" sz="2000" spc="-40" dirty="0" smtClean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Machina-Medium"/>
              </a:rPr>
              <a:t>МБОУ СОШ №1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NeueMachina-Medium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6" y="2754802"/>
            <a:ext cx="5400000" cy="5391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89</Words>
  <Application>Microsoft Office PowerPoint</Application>
  <DocSecurity>0</DocSecurity>
  <PresentationFormat>Произвольный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Cambria</vt:lpstr>
      <vt:lpstr>Arial</vt:lpstr>
      <vt:lpstr>Calibri</vt:lpstr>
      <vt:lpstr>Druk Cyr</vt:lpstr>
      <vt:lpstr>NeueMachina-Medium</vt:lpstr>
      <vt:lpstr>Office Theme</vt:lpstr>
      <vt:lpstr>УЧИТЕЛЬ – НАСТАВНИК - ДРУГ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subject/>
  <dc:creator>USER</dc:creator>
  <cp:keywords/>
  <dc:description/>
  <cp:lastModifiedBy>Учитель</cp:lastModifiedBy>
  <cp:revision>18</cp:revision>
  <dcterms:created xsi:type="dcterms:W3CDTF">2023-01-13T17:17:54Z</dcterms:created>
  <dcterms:modified xsi:type="dcterms:W3CDTF">2023-03-17T09:32:29Z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