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5" r:id="rId3"/>
    <p:sldId id="261" r:id="rId4"/>
    <p:sldId id="263" r:id="rId5"/>
    <p:sldId id="264" r:id="rId6"/>
    <p:sldId id="262" r:id="rId7"/>
    <p:sldId id="267" r:id="rId8"/>
    <p:sldId id="268" r:id="rId9"/>
    <p:sldId id="266" r:id="rId10"/>
    <p:sldId id="256" r:id="rId11"/>
    <p:sldId id="257" r:id="rId12"/>
    <p:sldId id="258" r:id="rId13"/>
    <p:sldId id="259" r:id="rId14"/>
    <p:sldId id="260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6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3CA85-A291-4D09-979B-238BCB0DA71B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4FEAF-D647-49E0-BEF9-B9F941C869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38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3CA85-A291-4D09-979B-238BCB0DA71B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4FEAF-D647-49E0-BEF9-B9F941C869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837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3CA85-A291-4D09-979B-238BCB0DA71B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4FEAF-D647-49E0-BEF9-B9F941C869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914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3CA85-A291-4D09-979B-238BCB0DA71B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4FEAF-D647-49E0-BEF9-B9F941C869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54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3CA85-A291-4D09-979B-238BCB0DA71B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4FEAF-D647-49E0-BEF9-B9F941C869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03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3CA85-A291-4D09-979B-238BCB0DA71B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4FEAF-D647-49E0-BEF9-B9F941C869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731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3CA85-A291-4D09-979B-238BCB0DA71B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4FEAF-D647-49E0-BEF9-B9F941C869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859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3CA85-A291-4D09-979B-238BCB0DA71B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4FEAF-D647-49E0-BEF9-B9F941C869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946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3CA85-A291-4D09-979B-238BCB0DA71B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4FEAF-D647-49E0-BEF9-B9F941C869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051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3CA85-A291-4D09-979B-238BCB0DA71B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4FEAF-D647-49E0-BEF9-B9F941C869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498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3CA85-A291-4D09-979B-238BCB0DA71B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4FEAF-D647-49E0-BEF9-B9F941C869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659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3CA85-A291-4D09-979B-238BCB0DA71B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4FEAF-D647-49E0-BEF9-B9F941C869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837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9041" y="266210"/>
            <a:ext cx="4772014" cy="699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546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2369" y="0"/>
            <a:ext cx="13677776" cy="728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482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653" y="360485"/>
            <a:ext cx="11136788" cy="528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108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5657" y="-847725"/>
            <a:ext cx="14887575" cy="786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859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133" y="1037255"/>
            <a:ext cx="10028491" cy="460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001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628" y="590994"/>
            <a:ext cx="6545188" cy="555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053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00125" y="-1119188"/>
            <a:ext cx="14192250" cy="909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092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29166" y="-1397976"/>
            <a:ext cx="13458825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799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-23813"/>
            <a:ext cx="11887200" cy="690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35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6185" y="70339"/>
            <a:ext cx="117816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Цель</a:t>
            </a:r>
            <a:r>
              <a:rPr lang="ru-RU" sz="2400" dirty="0"/>
              <a:t>: создание современной и безопасной цифровой образовательной среды через обновление информационно-коммуникационной  инфраструктуры </a:t>
            </a:r>
            <a:r>
              <a:rPr lang="ru-RU" sz="2400" dirty="0" smtClean="0"/>
              <a:t>.</a:t>
            </a:r>
          </a:p>
          <a:p>
            <a:endParaRPr lang="ru-RU" sz="2400" dirty="0"/>
          </a:p>
          <a:p>
            <a:endParaRPr lang="ru-RU" sz="2400" dirty="0"/>
          </a:p>
          <a:p>
            <a:r>
              <a:rPr lang="ru-RU" sz="2400" dirty="0"/>
              <a:t>Задачи: </a:t>
            </a:r>
          </a:p>
          <a:p>
            <a:endParaRPr lang="ru-RU" sz="2400" dirty="0"/>
          </a:p>
          <a:p>
            <a:pPr marL="342900" indent="-342900">
              <a:buAutoNum type="arabicPeriod"/>
            </a:pPr>
            <a:r>
              <a:rPr lang="ru-RU" sz="2400" dirty="0"/>
              <a:t>Обновить материально техническую базу.</a:t>
            </a:r>
          </a:p>
          <a:p>
            <a:pPr marL="342900" indent="-342900">
              <a:buAutoNum type="arabicPeriod"/>
            </a:pPr>
            <a:r>
              <a:rPr lang="ru-RU" sz="2400" dirty="0"/>
              <a:t>Обеспечить курсовую подготовку и практико-ориентированную деятельность  педагогического состава.</a:t>
            </a:r>
          </a:p>
          <a:p>
            <a:pPr marL="342900" indent="-342900">
              <a:buAutoNum type="arabicPeriod"/>
            </a:pPr>
            <a:r>
              <a:rPr lang="ru-RU" sz="2400" dirty="0"/>
              <a:t>Создать реестр информационных ресурсов, используемых и допущенных (разрешенных) в образовательном процессе.</a:t>
            </a:r>
          </a:p>
          <a:p>
            <a:pPr marL="342900" indent="-342900">
              <a:buAutoNum type="arabicPeriod"/>
            </a:pPr>
            <a:r>
              <a:rPr lang="ru-RU" sz="2400" dirty="0"/>
              <a:t>Использовать возможности кабинета информатики под интерактивные практики.</a:t>
            </a:r>
          </a:p>
        </p:txBody>
      </p:sp>
    </p:spTree>
    <p:extLst>
      <p:ext uri="{BB962C8B-B14F-4D97-AF65-F5344CB8AC3E}">
        <p14:creationId xmlns:p14="http://schemas.microsoft.com/office/powerpoint/2010/main" val="80237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708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150" y="719137"/>
            <a:ext cx="7505700" cy="541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327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1543050"/>
            <a:ext cx="95250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320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925" y="938212"/>
            <a:ext cx="9582150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932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23913" y="142875"/>
            <a:ext cx="13839825" cy="6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025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14438" y="-1181100"/>
            <a:ext cx="14620875" cy="922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905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492" y="422883"/>
            <a:ext cx="9525000" cy="785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7855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53</Words>
  <Application>Microsoft Office PowerPoint</Application>
  <PresentationFormat>Широкоэкранный</PresentationFormat>
  <Paragraphs>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User</cp:lastModifiedBy>
  <cp:revision>14</cp:revision>
  <dcterms:created xsi:type="dcterms:W3CDTF">2022-10-19T06:47:28Z</dcterms:created>
  <dcterms:modified xsi:type="dcterms:W3CDTF">2023-02-16T09:23:08Z</dcterms:modified>
</cp:coreProperties>
</file>